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5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2/3/2010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2/3/2010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1.6: Minimum Spanning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Named for Joseph </a:t>
            </a:r>
            <a:r>
              <a:rPr lang="en-US" dirty="0" err="1" smtClean="0"/>
              <a:t>Kruskal</a:t>
            </a:r>
            <a:r>
              <a:rPr lang="en-US" dirty="0" smtClean="0"/>
              <a:t> (1928 - )</a:t>
            </a:r>
          </a:p>
          <a:p>
            <a:endParaRPr lang="en-US" dirty="0" smtClean="0"/>
          </a:p>
          <a:p>
            <a:r>
              <a:rPr lang="en-US" dirty="0" smtClean="0"/>
              <a:t>Another heuristic algorithm</a:t>
            </a:r>
          </a:p>
          <a:p>
            <a:endParaRPr lang="en-US" dirty="0" smtClean="0"/>
          </a:p>
          <a:p>
            <a:r>
              <a:rPr lang="en-US" b="1" dirty="0" smtClean="0"/>
              <a:t>Basic idea</a:t>
            </a:r>
            <a:r>
              <a:rPr lang="en-US" dirty="0" smtClean="0"/>
              <a:t>: Use cheap edges before expensive ones</a:t>
            </a:r>
          </a:p>
          <a:p>
            <a:endParaRPr lang="en-US" dirty="0" smtClean="0"/>
          </a:p>
          <a:p>
            <a:r>
              <a:rPr lang="en-US" dirty="0" smtClean="0"/>
              <a:t>Guaranteed to find the minimum spanning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Start with none of the edges being part of the solution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Then add edges one at a time, starting with the cheapest edge…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…but don’t add an edge if it would create a circuit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Keep adding edges until every vertex is connected to the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start with none of the edges included in our network</a:t>
            </a:r>
            <a:endParaRPr lang="en-US" dirty="0"/>
          </a:p>
        </p:txBody>
      </p:sp>
      <p:pic>
        <p:nvPicPr>
          <p:cNvPr id="4" name="Picture 3" descr="krusk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733800"/>
            <a:ext cx="4615134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cheapest edge is Carlisle to Harrisburg</a:t>
            </a:r>
            <a:endParaRPr lang="en-US" dirty="0"/>
          </a:p>
        </p:txBody>
      </p:sp>
      <p:pic>
        <p:nvPicPr>
          <p:cNvPr id="4" name="Picture 3" descr="krusk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1" y="3733800"/>
            <a:ext cx="4615132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is Shippensburg to Hagerstown</a:t>
            </a:r>
          </a:p>
          <a:p>
            <a:endParaRPr lang="en-US" dirty="0" smtClean="0"/>
          </a:p>
          <a:p>
            <a:r>
              <a:rPr lang="en-US" dirty="0" smtClean="0"/>
              <a:t>Notice that the edges we add don’t have to be connected (yet)</a:t>
            </a:r>
            <a:endParaRPr lang="en-US" dirty="0"/>
          </a:p>
        </p:txBody>
      </p:sp>
      <p:pic>
        <p:nvPicPr>
          <p:cNvPr id="4" name="Picture 3" descr="krusk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1" y="3733800"/>
            <a:ext cx="4615132" cy="2743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is Carlisle to York</a:t>
            </a:r>
          </a:p>
          <a:p>
            <a:endParaRPr lang="en-US" dirty="0" smtClean="0"/>
          </a:p>
          <a:p>
            <a:r>
              <a:rPr lang="en-US" dirty="0" smtClean="0"/>
              <a:t>Notice that now every city is connected to </a:t>
            </a:r>
            <a:br>
              <a:rPr lang="en-US" dirty="0" smtClean="0"/>
            </a:br>
            <a:r>
              <a:rPr lang="en-US" i="1" dirty="0" smtClean="0"/>
              <a:t>some</a:t>
            </a:r>
            <a:r>
              <a:rPr lang="en-US" dirty="0" smtClean="0"/>
              <a:t> other city, but</a:t>
            </a:r>
            <a:br>
              <a:rPr lang="en-US" dirty="0" smtClean="0"/>
            </a:br>
            <a:r>
              <a:rPr lang="en-US" dirty="0" smtClean="0"/>
              <a:t>we still don’t have</a:t>
            </a:r>
            <a:br>
              <a:rPr lang="en-US" dirty="0" smtClean="0"/>
            </a:br>
            <a:r>
              <a:rPr lang="en-US" dirty="0" smtClean="0"/>
              <a:t>one connected</a:t>
            </a:r>
            <a:br>
              <a:rPr lang="en-US" dirty="0" smtClean="0"/>
            </a:br>
            <a:r>
              <a:rPr lang="en-US" dirty="0" smtClean="0"/>
              <a:t>network</a:t>
            </a:r>
            <a:endParaRPr lang="en-US" dirty="0"/>
          </a:p>
        </p:txBody>
      </p:sp>
      <p:pic>
        <p:nvPicPr>
          <p:cNvPr id="4" name="Picture 3" descr="krusk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2" y="3733800"/>
            <a:ext cx="4615130" cy="2743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is Harrisburg to York</a:t>
            </a:r>
          </a:p>
          <a:p>
            <a:endParaRPr lang="en-US" dirty="0" smtClean="0"/>
          </a:p>
          <a:p>
            <a:r>
              <a:rPr lang="en-US" dirty="0" smtClean="0"/>
              <a:t>Adding this edge would create a circuit, so we leave it out and move on</a:t>
            </a:r>
            <a:endParaRPr lang="en-US" dirty="0"/>
          </a:p>
        </p:txBody>
      </p:sp>
      <p:pic>
        <p:nvPicPr>
          <p:cNvPr id="4" name="Picture 3" descr="krusk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2" y="3733800"/>
            <a:ext cx="4615130" cy="2743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cheapest edge is Shippensburg to Carlisle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krusk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3" y="3733800"/>
            <a:ext cx="4615128" cy="2743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 we have connected all of our vertices to our network, so we stop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krusk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3" y="3733800"/>
            <a:ext cx="4615128" cy="2743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another example, consider this graph</a:t>
            </a:r>
            <a:endParaRPr lang="en-US" dirty="0"/>
          </a:p>
        </p:txBody>
      </p:sp>
      <p:pic>
        <p:nvPicPr>
          <p:cNvPr id="4" name="Picture 3" descr="geomed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810000"/>
            <a:ext cx="4424681" cy="23774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Kind of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cable company wants to set up a small network in the local area</a:t>
            </a:r>
          </a:p>
          <a:p>
            <a:endParaRPr lang="en-US" dirty="0" smtClean="0"/>
          </a:p>
          <a:p>
            <a:r>
              <a:rPr lang="en-US" dirty="0" smtClean="0"/>
              <a:t>This graph shows the cost</a:t>
            </a:r>
            <a:br>
              <a:rPr lang="en-US" dirty="0" smtClean="0"/>
            </a:br>
            <a:r>
              <a:rPr lang="en-US" dirty="0" smtClean="0"/>
              <a:t>of connecting each</a:t>
            </a:r>
            <a:br>
              <a:rPr lang="en-US" dirty="0" smtClean="0"/>
            </a:br>
            <a:r>
              <a:rPr lang="en-US" dirty="0" smtClean="0"/>
              <a:t>pair of cities</a:t>
            </a:r>
            <a:endParaRPr lang="en-US" dirty="0"/>
          </a:p>
        </p:txBody>
      </p:sp>
      <p:pic>
        <p:nvPicPr>
          <p:cNvPr id="4" name="Picture 3" descr="krusk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886200"/>
            <a:ext cx="4307458" cy="256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 easily gives us the minimum spanning tree for this graph</a:t>
            </a:r>
            <a:endParaRPr lang="en-US" dirty="0"/>
          </a:p>
        </p:txBody>
      </p:sp>
      <p:pic>
        <p:nvPicPr>
          <p:cNvPr id="4" name="Picture 3" descr="geomed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810000"/>
            <a:ext cx="4424681" cy="237744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 easily gives us the minimum spanning tree for this graph</a:t>
            </a:r>
          </a:p>
          <a:p>
            <a:endParaRPr lang="en-US" dirty="0" smtClean="0"/>
          </a:p>
          <a:p>
            <a:r>
              <a:rPr lang="en-US" dirty="0" smtClean="0"/>
              <a:t>This tree has a </a:t>
            </a:r>
            <a:br>
              <a:rPr lang="en-US" dirty="0" smtClean="0"/>
            </a:br>
            <a:r>
              <a:rPr lang="en-US" dirty="0" smtClean="0"/>
              <a:t>cost of 21</a:t>
            </a:r>
            <a:endParaRPr lang="en-US" dirty="0"/>
          </a:p>
        </p:txBody>
      </p:sp>
      <p:pic>
        <p:nvPicPr>
          <p:cNvPr id="4" name="Picture 3" descr="geomed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810000"/>
            <a:ext cx="4424681" cy="237743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the cheapest way to connect all three cities to a network?</a:t>
            </a:r>
            <a:endParaRPr lang="en-US" dirty="0"/>
          </a:p>
        </p:txBody>
      </p:sp>
      <p:pic>
        <p:nvPicPr>
          <p:cNvPr id="4" name="Picture 3" descr="geomed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810000"/>
            <a:ext cx="4424681" cy="237743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Perhaps there is a fourth point in the center that we could use to get a lower total</a:t>
            </a:r>
            <a:endParaRPr lang="en-US" dirty="0"/>
          </a:p>
        </p:txBody>
      </p:sp>
      <p:pic>
        <p:nvPicPr>
          <p:cNvPr id="4" name="Picture 3" descr="geomed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1" y="3810000"/>
            <a:ext cx="4424679" cy="237743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numbers represent distance (rather than cost, which can vary in other ways), then the point that yields the minimum total distance is called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/>
              <a:t>geometric</a:t>
            </a:r>
            <a:br>
              <a:rPr lang="en-US" b="1" dirty="0" smtClean="0"/>
            </a:br>
            <a:r>
              <a:rPr lang="en-US" b="1" dirty="0" smtClean="0"/>
              <a:t>median</a:t>
            </a:r>
            <a:endParaRPr lang="en-US" b="1" dirty="0"/>
          </a:p>
        </p:txBody>
      </p:sp>
      <p:pic>
        <p:nvPicPr>
          <p:cNvPr id="4" name="Picture 3" descr="geomed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1" y="3810000"/>
            <a:ext cx="4424679" cy="237743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case, the geometric median gives a total distance of approximately 20.6, which is slightly lower than the result from </a:t>
            </a:r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b="1" dirty="0"/>
          </a:p>
        </p:txBody>
      </p:sp>
      <p:pic>
        <p:nvPicPr>
          <p:cNvPr id="4" name="Picture 3" descr="geomed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1" y="3810000"/>
            <a:ext cx="4424679" cy="23774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Kind of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we don’t need </a:t>
            </a:r>
            <a:r>
              <a:rPr lang="en-US" i="1" dirty="0" smtClean="0"/>
              <a:t>all</a:t>
            </a:r>
            <a:r>
              <a:rPr lang="en-US" dirty="0" smtClean="0"/>
              <a:t> of these connections to make sure that each city is connected to the network</a:t>
            </a:r>
            <a:endParaRPr lang="en-US" dirty="0"/>
          </a:p>
        </p:txBody>
      </p:sp>
      <p:pic>
        <p:nvPicPr>
          <p:cNvPr id="4" name="Picture 3" descr="krusk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886200"/>
            <a:ext cx="4307458" cy="256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Kind of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if we only build these connections, we can still send a signal along the network from any city to any other</a:t>
            </a:r>
          </a:p>
          <a:p>
            <a:endParaRPr lang="en-US" dirty="0" smtClean="0"/>
          </a:p>
          <a:p>
            <a:r>
              <a:rPr lang="en-US" dirty="0" smtClean="0"/>
              <a:t>The problem is to</a:t>
            </a:r>
            <a:br>
              <a:rPr lang="en-US" dirty="0" smtClean="0"/>
            </a:br>
            <a:r>
              <a:rPr lang="en-US" dirty="0" smtClean="0"/>
              <a:t>find the cheapest</a:t>
            </a:r>
            <a:br>
              <a:rPr lang="en-US" dirty="0" smtClean="0"/>
            </a:br>
            <a:r>
              <a:rPr lang="en-US" dirty="0" smtClean="0"/>
              <a:t>way to do this</a:t>
            </a:r>
            <a:endParaRPr lang="en-US" dirty="0"/>
          </a:p>
        </p:txBody>
      </p:sp>
      <p:pic>
        <p:nvPicPr>
          <p:cNvPr id="4" name="Picture 3" descr="krusk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1" y="3886200"/>
            <a:ext cx="4307456" cy="256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Need for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don’t need all three of these edges to make sure that these three cities are connected</a:t>
            </a:r>
          </a:p>
          <a:p>
            <a:endParaRPr lang="en-US" dirty="0" smtClean="0"/>
          </a:p>
          <a:p>
            <a:r>
              <a:rPr lang="en-US" dirty="0" smtClean="0"/>
              <a:t>We can omit any</a:t>
            </a:r>
            <a:br>
              <a:rPr lang="en-US" dirty="0" smtClean="0"/>
            </a:br>
            <a:r>
              <a:rPr lang="en-US" dirty="0" smtClean="0"/>
              <a:t>one of these from</a:t>
            </a:r>
            <a:br>
              <a:rPr lang="en-US" dirty="0" smtClean="0"/>
            </a:br>
            <a:r>
              <a:rPr lang="en-US" dirty="0" smtClean="0"/>
              <a:t>our network and</a:t>
            </a:r>
            <a:br>
              <a:rPr lang="en-US" dirty="0" smtClean="0"/>
            </a:br>
            <a:r>
              <a:rPr lang="en-US" dirty="0" smtClean="0"/>
              <a:t>everything is still</a:t>
            </a:r>
            <a:br>
              <a:rPr lang="en-US" dirty="0" smtClean="0"/>
            </a:br>
            <a:r>
              <a:rPr lang="en-US" dirty="0" smtClean="0"/>
              <a:t>connected</a:t>
            </a:r>
            <a:endParaRPr lang="en-US" dirty="0"/>
          </a:p>
        </p:txBody>
      </p:sp>
      <p:pic>
        <p:nvPicPr>
          <p:cNvPr id="4" name="Picture 3" descr="krusk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1" y="3886200"/>
            <a:ext cx="4307456" cy="2560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Need for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fact, if we ever have a circuit in our network…</a:t>
            </a:r>
            <a:endParaRPr lang="en-US" dirty="0"/>
          </a:p>
        </p:txBody>
      </p:sp>
      <p:pic>
        <p:nvPicPr>
          <p:cNvPr id="4" name="Picture 3" descr="krusk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581400"/>
            <a:ext cx="27432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Need for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we can delete any one of the edges in the circuit and we would still be able to get from any vertex in the circuit to any other</a:t>
            </a:r>
            <a:endParaRPr lang="en-US" dirty="0"/>
          </a:p>
        </p:txBody>
      </p:sp>
      <p:pic>
        <p:nvPicPr>
          <p:cNvPr id="4" name="Picture 3" descr="krusk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581400"/>
            <a:ext cx="27432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Need for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if we delete two of these edges, we don’t have a connected network any longer</a:t>
            </a:r>
            <a:endParaRPr lang="en-US" dirty="0"/>
          </a:p>
        </p:txBody>
      </p:sp>
      <p:pic>
        <p:nvPicPr>
          <p:cNvPr id="4" name="Picture 3" descr="krusk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581400"/>
            <a:ext cx="27432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solution we are looking for is called a </a:t>
            </a:r>
            <a:r>
              <a:rPr lang="en-US" i="1" dirty="0" smtClean="0"/>
              <a:t>minimum spanning tree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minimum</a:t>
            </a:r>
            <a:r>
              <a:rPr lang="en-US" dirty="0" smtClean="0"/>
              <a:t>: lowest total cost</a:t>
            </a:r>
          </a:p>
          <a:p>
            <a:endParaRPr lang="en-US" dirty="0" smtClean="0"/>
          </a:p>
          <a:p>
            <a:r>
              <a:rPr lang="en-US" b="1" dirty="0" smtClean="0"/>
              <a:t>spanning</a:t>
            </a:r>
            <a:r>
              <a:rPr lang="en-US" dirty="0" smtClean="0"/>
              <a:t>: connects all of the vertices to each other through the network</a:t>
            </a:r>
          </a:p>
          <a:p>
            <a:endParaRPr lang="en-US" dirty="0" smtClean="0"/>
          </a:p>
          <a:p>
            <a:r>
              <a:rPr lang="en-US" b="1" dirty="0" smtClean="0"/>
              <a:t>tree</a:t>
            </a:r>
            <a:r>
              <a:rPr lang="en-US" dirty="0" smtClean="0"/>
              <a:t>: no circuits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588</TotalTime>
  <Words>549</Words>
  <Application>Microsoft Office PowerPoint</Application>
  <PresentationFormat>On-screen Show (4:3)</PresentationFormat>
  <Paragraphs>79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Theme</vt:lpstr>
      <vt:lpstr>Section 1.6: Minimum Spanning Trees</vt:lpstr>
      <vt:lpstr>A Different Kind of Problem</vt:lpstr>
      <vt:lpstr>A Different Kind of Problem</vt:lpstr>
      <vt:lpstr>A Different Kind of Problem</vt:lpstr>
      <vt:lpstr>No Need for Circuits</vt:lpstr>
      <vt:lpstr>No Need for Circuits</vt:lpstr>
      <vt:lpstr>No Need for Circuits</vt:lpstr>
      <vt:lpstr>No Need for Circuits</vt:lpstr>
      <vt:lpstr>Minimum Spanning Tree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Kruskal’s Algorithm</vt:lpstr>
      <vt:lpstr>Minimum Distances</vt:lpstr>
      <vt:lpstr>Minimum Distances</vt:lpstr>
      <vt:lpstr>Minimum Distances</vt:lpstr>
      <vt:lpstr>Minimum Distances</vt:lpstr>
      <vt:lpstr>Minimum Distances</vt:lpstr>
      <vt:lpstr>Minimum Distances</vt:lpstr>
      <vt:lpstr>Minimum Distances</vt:lpstr>
    </vt:vector>
  </TitlesOfParts>
  <Company>Shippensburg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1.6: Minimum Spanning Trees</dc:title>
  <dc:creator>James Hamblin</dc:creator>
  <cp:lastModifiedBy>James Hamblin</cp:lastModifiedBy>
  <cp:revision>70</cp:revision>
  <dcterms:created xsi:type="dcterms:W3CDTF">2009-07-30T15:08:51Z</dcterms:created>
  <dcterms:modified xsi:type="dcterms:W3CDTF">2010-02-03T14:56:24Z</dcterms:modified>
</cp:coreProperties>
</file>